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9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4"/>
    <p:restoredTop sz="96327"/>
  </p:normalViewPr>
  <p:slideViewPr>
    <p:cSldViewPr snapToGrid="0">
      <p:cViewPr varScale="1">
        <p:scale>
          <a:sx n="65" d="100"/>
          <a:sy n="65" d="100"/>
        </p:scale>
        <p:origin x="224" y="1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92D5B-3DF1-E441-867A-14251169E019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D7E4F-181D-6647-944E-5C5B4C189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9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E9C7C1-EC0B-794A-A3B0-C40A4EE050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450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469761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993913"/>
            <a:ext cx="10515600" cy="5122186"/>
          </a:xfrm>
        </p:spPr>
        <p:txBody>
          <a:bodyPr/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7493" y="6356352"/>
            <a:ext cx="725556" cy="365125"/>
          </a:xfrm>
        </p:spPr>
        <p:txBody>
          <a:bodyPr/>
          <a:lstStyle/>
          <a:p>
            <a:fld id="{CD6F2A00-F3DD-5F4F-8B2A-0B93CE72B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1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469761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993914"/>
            <a:ext cx="5181600" cy="5112247"/>
          </a:xfrm>
        </p:spPr>
        <p:txBody>
          <a:bodyPr/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993914"/>
            <a:ext cx="5181600" cy="5112247"/>
          </a:xfrm>
        </p:spPr>
        <p:txBody>
          <a:bodyPr/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00-F3DD-5F4F-8B2A-0B93CE72B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6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00-F3DD-5F4F-8B2A-0B93CE72B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8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32" b="56146"/>
          <a:stretch/>
        </p:blipFill>
        <p:spPr>
          <a:xfrm>
            <a:off x="7428992" y="5289126"/>
            <a:ext cx="4763008" cy="18736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469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990682"/>
            <a:ext cx="10515600" cy="517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15" y="6289213"/>
            <a:ext cx="3210535" cy="38376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7493" y="6356352"/>
            <a:ext cx="7255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2A00-F3DD-5F4F-8B2A-0B93CE72B5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riangle 4"/>
          <p:cNvSpPr/>
          <p:nvPr userDrawn="1"/>
        </p:nvSpPr>
        <p:spPr>
          <a:xfrm>
            <a:off x="11510365" y="6676122"/>
            <a:ext cx="421768" cy="18484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98"/>
          <a:stretch/>
        </p:blipFill>
        <p:spPr>
          <a:xfrm>
            <a:off x="854456" y="853440"/>
            <a:ext cx="10499344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0" spc="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8E987-B084-0BF4-FDAF-6C9685E2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BLA Schedule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D7B41-AECD-EBE0-F517-0D8E68E2A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00-F3DD-5F4F-8B2A-0B93CE72B5BD}" type="slidenum">
              <a:rPr lang="en-US">
                <a:solidFill>
                  <a:srgbClr val="0062A9">
                    <a:tint val="75000"/>
                  </a:srgbClr>
                </a:solidFill>
                <a:latin typeface="Calibri" panose="020F0502020204030204"/>
              </a:rPr>
              <a:pPr/>
              <a:t>1</a:t>
            </a:fld>
            <a:endParaRPr lang="en-US">
              <a:solidFill>
                <a:srgbClr val="0062A9">
                  <a:tint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A15712-FA7B-09A6-2377-1833DEAE7ADA}"/>
              </a:ext>
            </a:extLst>
          </p:cNvPr>
          <p:cNvSpPr txBox="1">
            <a:spLocks/>
          </p:cNvSpPr>
          <p:nvPr/>
        </p:nvSpPr>
        <p:spPr>
          <a:xfrm>
            <a:off x="838200" y="1530626"/>
            <a:ext cx="10770704" cy="5047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Open the "BLA Schedule.” (</a:t>
            </a:r>
            <a:r>
              <a:rPr lang="en-US" dirty="0" err="1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smb</a:t>
            </a: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://192.168.1.8/Master Files/LI/Summer Intensive Science Programs/Ocean Leader Intro to Research Program/Schedule/Schedules 2023)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Filter the "Lead Staff" column for your name and block out time to prepare and lead for each activity.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Filter the column "Participating Staff &amp; Volunteers" for your name. Also, include time for any activities requiring "All Staff."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Review the “Notes” section for the Manager Meetings and other pertinent notes. </a:t>
            </a:r>
          </a:p>
          <a:p>
            <a:endParaRPr lang="en-US" dirty="0">
              <a:solidFill>
                <a:srgbClr val="A4A4A4">
                  <a:lumMod val="75000"/>
                </a:srgbClr>
              </a:solidFill>
              <a:latin typeface="Calibri" panose="020F0502020204030204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Notes: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Extra staff are scheduled to support snorkels. If students' snorkel ratios change, we'll communicate schedule changes with you.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dirty="0">
                <a:solidFill>
                  <a:srgbClr val="A4A4A4">
                    <a:lumMod val="75000"/>
                  </a:srgbClr>
                </a:solidFill>
                <a:latin typeface="Calibri" panose="020F0502020204030204"/>
              </a:rPr>
              <a:t>Manager meetings are scheduled, but the PM will cancel if they are not necessary. 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en-US" dirty="0">
              <a:solidFill>
                <a:srgbClr val="A4A4A4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2112B4-1E12-6845-C7B2-8F414E1D14B3}"/>
              </a:ext>
            </a:extLst>
          </p:cNvPr>
          <p:cNvSpPr txBox="1"/>
          <p:nvPr/>
        </p:nvSpPr>
        <p:spPr>
          <a:xfrm>
            <a:off x="934278" y="964096"/>
            <a:ext cx="9790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prepare your calendar for your role in BLA.</a:t>
            </a:r>
          </a:p>
        </p:txBody>
      </p:sp>
    </p:spTree>
    <p:extLst>
      <p:ext uri="{BB962C8B-B14F-4D97-AF65-F5344CB8AC3E}">
        <p14:creationId xmlns:p14="http://schemas.microsoft.com/office/powerpoint/2010/main" val="2080474323"/>
      </p:ext>
    </p:extLst>
  </p:cSld>
  <p:clrMapOvr>
    <a:masterClrMapping/>
  </p:clrMapOvr>
</p:sld>
</file>

<file path=ppt/theme/theme1.xml><?xml version="1.0" encoding="utf-8"?>
<a:theme xmlns:a="http://schemas.openxmlformats.org/drawingml/2006/main" name="1_With Footer and Line">
  <a:themeElements>
    <a:clrScheme name="Ocean Discovery Theme Colors Final">
      <a:dk1>
        <a:srgbClr val="0062A9"/>
      </a:dk1>
      <a:lt1>
        <a:srgbClr val="FFFFFF"/>
      </a:lt1>
      <a:dk2>
        <a:srgbClr val="251150"/>
      </a:dk2>
      <a:lt2>
        <a:srgbClr val="FFFFFF"/>
      </a:lt2>
      <a:accent1>
        <a:srgbClr val="1B75BC"/>
      </a:accent1>
      <a:accent2>
        <a:srgbClr val="27AAE1"/>
      </a:accent2>
      <a:accent3>
        <a:srgbClr val="009192"/>
      </a:accent3>
      <a:accent4>
        <a:srgbClr val="FFC000"/>
      </a:accent4>
      <a:accent5>
        <a:srgbClr val="F7941D"/>
      </a:accent5>
      <a:accent6>
        <a:srgbClr val="A4A4A4"/>
      </a:accent6>
      <a:hlink>
        <a:srgbClr val="1A74BC"/>
      </a:hlink>
      <a:folHlink>
        <a:srgbClr val="00919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150</Words>
  <Application>Microsoft Macintosh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1_With Footer and Line</vt:lpstr>
      <vt:lpstr>BLA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 Schedule</dc:title>
  <dc:creator>melissa katigbak</dc:creator>
  <cp:lastModifiedBy>melissa katigbak</cp:lastModifiedBy>
  <cp:revision>2</cp:revision>
  <dcterms:created xsi:type="dcterms:W3CDTF">2023-05-31T18:44:57Z</dcterms:created>
  <dcterms:modified xsi:type="dcterms:W3CDTF">2023-06-01T01:26:55Z</dcterms:modified>
</cp:coreProperties>
</file>